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</p:sldIdLst>
  <p:sldSz cx="9144000" cy="6858000" type="screen4x3"/>
  <p:notesSz cx="69977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9D0F1"/>
    <a:srgbClr val="B6DAEA"/>
    <a:srgbClr val="97CAE1"/>
    <a:srgbClr val="717A9F"/>
    <a:srgbClr val="BA0003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3" autoAdjust="0"/>
    <p:restoredTop sz="94726" autoAdjust="0"/>
  </p:normalViewPr>
  <p:slideViewPr>
    <p:cSldViewPr>
      <p:cViewPr varScale="1">
        <p:scale>
          <a:sx n="113" d="100"/>
          <a:sy n="113" d="100"/>
        </p:scale>
        <p:origin x="73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08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5464D-E100-4D04-B593-6699BB0C1E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37F5A9-74E8-488C-89B9-A45F142FE822}">
      <dgm:prSet phldrT="[Text]" custT="1"/>
      <dgm:spPr>
        <a:ln w="3175"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Jeanne Trudeau</a:t>
          </a:r>
        </a:p>
        <a:p>
          <a:r>
            <a:rPr lang="en-US" sz="1600" dirty="0">
              <a:solidFill>
                <a:schemeClr val="tx1"/>
              </a:solidFill>
            </a:rPr>
            <a:t>Executive Director</a:t>
          </a:r>
        </a:p>
      </dgm:t>
    </dgm:pt>
    <dgm:pt modelId="{0AF991B7-A6F1-48BD-9340-80BB4FC7F974}" type="parTrans" cxnId="{B84C4CB2-CC99-493E-B3E0-CEAB90AF92C4}">
      <dgm:prSet/>
      <dgm:spPr/>
      <dgm:t>
        <a:bodyPr/>
        <a:lstStyle/>
        <a:p>
          <a:endParaRPr lang="en-US"/>
        </a:p>
      </dgm:t>
    </dgm:pt>
    <dgm:pt modelId="{2353A620-7FB7-433E-92D1-18E9824AFABF}" type="sibTrans" cxnId="{B84C4CB2-CC99-493E-B3E0-CEAB90AF92C4}">
      <dgm:prSet/>
      <dgm:spPr/>
      <dgm:t>
        <a:bodyPr/>
        <a:lstStyle/>
        <a:p>
          <a:endParaRPr lang="en-US"/>
        </a:p>
      </dgm:t>
    </dgm:pt>
    <dgm:pt modelId="{2DDC6F2D-D846-4AAD-A97B-28A83BAA9539}" type="asst">
      <dgm:prSet phldrT="[Text]" custT="1"/>
      <dgm:spPr>
        <a:ln w="3175"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Melissa Brown</a:t>
          </a:r>
        </a:p>
        <a:p>
          <a:r>
            <a:rPr lang="en-US" sz="1600" dirty="0">
              <a:solidFill>
                <a:schemeClr val="tx1"/>
              </a:solidFill>
            </a:rPr>
            <a:t>Membership</a:t>
          </a:r>
        </a:p>
      </dgm:t>
    </dgm:pt>
    <dgm:pt modelId="{2191F4CE-AC07-4F16-B730-A55CBB8723DD}" type="parTrans" cxnId="{2E1A5955-6749-423C-8912-7FA871984217}">
      <dgm:prSet/>
      <dgm:spPr/>
      <dgm:t>
        <a:bodyPr/>
        <a:lstStyle/>
        <a:p>
          <a:endParaRPr lang="en-US"/>
        </a:p>
      </dgm:t>
    </dgm:pt>
    <dgm:pt modelId="{A0C58C46-B814-48D6-8A8A-327BFEF08467}" type="sibTrans" cxnId="{2E1A5955-6749-423C-8912-7FA871984217}">
      <dgm:prSet/>
      <dgm:spPr/>
      <dgm:t>
        <a:bodyPr/>
        <a:lstStyle/>
        <a:p>
          <a:endParaRPr lang="en-US"/>
        </a:p>
      </dgm:t>
    </dgm:pt>
    <dgm:pt modelId="{87BF60CA-CF05-4886-822B-9C9C6CDC8A3D}">
      <dgm:prSet phldrT="[Text]" custT="1"/>
      <dgm:spPr>
        <a:ln w="3175">
          <a:solidFill>
            <a:schemeClr val="tx1"/>
          </a:solidFill>
        </a:ln>
      </dgm:spPr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Sali</a:t>
          </a:r>
          <a:r>
            <a:rPr lang="en-US" sz="1600" dirty="0">
              <a:solidFill>
                <a:schemeClr val="tx1"/>
              </a:solidFill>
            </a:rPr>
            <a:t> Roberts</a:t>
          </a:r>
        </a:p>
        <a:p>
          <a:r>
            <a:rPr lang="en-US" sz="1600" dirty="0">
              <a:solidFill>
                <a:schemeClr val="tx1"/>
              </a:solidFill>
            </a:rPr>
            <a:t>Director</a:t>
          </a:r>
        </a:p>
      </dgm:t>
    </dgm:pt>
    <dgm:pt modelId="{94DC2E9C-6676-40F3-9347-F537AFB60447}" type="parTrans" cxnId="{B0BF31CA-990A-4C2A-BF77-758DFD050F54}">
      <dgm:prSet/>
      <dgm:spPr/>
      <dgm:t>
        <a:bodyPr/>
        <a:lstStyle/>
        <a:p>
          <a:endParaRPr lang="en-US"/>
        </a:p>
      </dgm:t>
    </dgm:pt>
    <dgm:pt modelId="{C9EC79F3-7C0A-49B4-86CC-CE095C61F431}" type="sibTrans" cxnId="{B0BF31CA-990A-4C2A-BF77-758DFD050F54}">
      <dgm:prSet/>
      <dgm:spPr/>
      <dgm:t>
        <a:bodyPr/>
        <a:lstStyle/>
        <a:p>
          <a:endParaRPr lang="en-US"/>
        </a:p>
      </dgm:t>
    </dgm:pt>
    <dgm:pt modelId="{3CCACDE0-1EEB-49E9-B867-7C3B19EF0642}">
      <dgm:prSet phldrT="[Text]" custT="1"/>
      <dgm:spPr>
        <a:ln w="3175"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Chris Deane</a:t>
          </a:r>
        </a:p>
        <a:p>
          <a:r>
            <a:rPr lang="en-US" sz="1600" dirty="0">
              <a:solidFill>
                <a:schemeClr val="tx1"/>
              </a:solidFill>
            </a:rPr>
            <a:t>Director</a:t>
          </a:r>
        </a:p>
      </dgm:t>
    </dgm:pt>
    <dgm:pt modelId="{98249CC8-6013-4E68-B17E-4242847B0FAB}" type="parTrans" cxnId="{863CD578-8025-4F66-BED2-64EDFBC3DFD3}">
      <dgm:prSet/>
      <dgm:spPr/>
      <dgm:t>
        <a:bodyPr/>
        <a:lstStyle/>
        <a:p>
          <a:endParaRPr lang="en-US"/>
        </a:p>
      </dgm:t>
    </dgm:pt>
    <dgm:pt modelId="{4A5A2E67-42EA-43D0-9D84-FD3A257F7C48}" type="sibTrans" cxnId="{863CD578-8025-4F66-BED2-64EDFBC3DFD3}">
      <dgm:prSet/>
      <dgm:spPr/>
      <dgm:t>
        <a:bodyPr/>
        <a:lstStyle/>
        <a:p>
          <a:endParaRPr lang="en-US"/>
        </a:p>
      </dgm:t>
    </dgm:pt>
    <dgm:pt modelId="{1657B238-FF7E-4E20-871C-9682BD8E3303}">
      <dgm:prSet phldrT="[Text]" custT="1"/>
      <dgm:spPr>
        <a:ln w="3175"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Alice </a:t>
          </a:r>
          <a:r>
            <a:rPr lang="en-US" sz="1600" dirty="0" err="1">
              <a:solidFill>
                <a:schemeClr val="tx1"/>
              </a:solidFill>
            </a:rPr>
            <a:t>Jansky</a:t>
          </a:r>
          <a:endParaRPr lang="en-US" sz="1600" dirty="0">
            <a:solidFill>
              <a:schemeClr val="tx1"/>
            </a:solidFill>
          </a:endParaRPr>
        </a:p>
        <a:p>
          <a:r>
            <a:rPr lang="en-US" sz="1600" dirty="0">
              <a:solidFill>
                <a:schemeClr val="tx1"/>
              </a:solidFill>
            </a:rPr>
            <a:t>Director</a:t>
          </a:r>
        </a:p>
      </dgm:t>
    </dgm:pt>
    <dgm:pt modelId="{731069F1-A37B-446A-A8B8-3F583FAFE9B4}" type="parTrans" cxnId="{122CB104-F26C-412D-8631-2CABF8D10EE9}">
      <dgm:prSet/>
      <dgm:spPr/>
      <dgm:t>
        <a:bodyPr/>
        <a:lstStyle/>
        <a:p>
          <a:endParaRPr lang="en-US"/>
        </a:p>
      </dgm:t>
    </dgm:pt>
    <dgm:pt modelId="{22250350-3C97-48A5-B521-2BD9BEFFD79A}" type="sibTrans" cxnId="{122CB104-F26C-412D-8631-2CABF8D10EE9}">
      <dgm:prSet/>
      <dgm:spPr/>
      <dgm:t>
        <a:bodyPr/>
        <a:lstStyle/>
        <a:p>
          <a:endParaRPr lang="en-US"/>
        </a:p>
      </dgm:t>
    </dgm:pt>
    <dgm:pt modelId="{9CF60A28-C99F-4B08-A87A-B81704A634B3}">
      <dgm:prSet phldrT="[Text]" custT="1"/>
      <dgm:spPr>
        <a:ln w="3175">
          <a:solidFill>
            <a:schemeClr val="tx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Beth Dahl</a:t>
          </a:r>
        </a:p>
        <a:p>
          <a:r>
            <a:rPr lang="en-US" sz="1600" dirty="0">
              <a:solidFill>
                <a:schemeClr val="tx1"/>
              </a:solidFill>
            </a:rPr>
            <a:t>Programs</a:t>
          </a:r>
        </a:p>
      </dgm:t>
    </dgm:pt>
    <dgm:pt modelId="{CCC0823E-85AA-497F-9902-A7918A719C33}" type="parTrans" cxnId="{6DDE448C-F6BE-4370-9BAB-B35AD0270F45}">
      <dgm:prSet/>
      <dgm:spPr/>
      <dgm:t>
        <a:bodyPr/>
        <a:lstStyle/>
        <a:p>
          <a:endParaRPr lang="en-US"/>
        </a:p>
      </dgm:t>
    </dgm:pt>
    <dgm:pt modelId="{08480FBC-82BB-4C94-A855-FC4CFF3D0E78}" type="sibTrans" cxnId="{6DDE448C-F6BE-4370-9BAB-B35AD0270F45}">
      <dgm:prSet/>
      <dgm:spPr/>
      <dgm:t>
        <a:bodyPr/>
        <a:lstStyle/>
        <a:p>
          <a:endParaRPr lang="en-US"/>
        </a:p>
      </dgm:t>
    </dgm:pt>
    <dgm:pt modelId="{74FA7F9A-41FC-4E37-97B1-A6294122D18F}" type="pres">
      <dgm:prSet presAssocID="{CE95464D-E100-4D04-B593-6699BB0C1E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A5D70B-0817-4EBF-B254-8A4CB77C65A6}" type="pres">
      <dgm:prSet presAssocID="{BA37F5A9-74E8-488C-89B9-A45F142FE822}" presName="hierRoot1" presStyleCnt="0">
        <dgm:presLayoutVars>
          <dgm:hierBranch val="init"/>
        </dgm:presLayoutVars>
      </dgm:prSet>
      <dgm:spPr/>
    </dgm:pt>
    <dgm:pt modelId="{6557932A-371F-4773-BD2D-36A53418D0D3}" type="pres">
      <dgm:prSet presAssocID="{BA37F5A9-74E8-488C-89B9-A45F142FE822}" presName="rootComposite1" presStyleCnt="0"/>
      <dgm:spPr/>
    </dgm:pt>
    <dgm:pt modelId="{D26D5C46-4F8C-4B8A-8558-F98C285A1771}" type="pres">
      <dgm:prSet presAssocID="{BA37F5A9-74E8-488C-89B9-A45F142FE822}" presName="rootText1" presStyleLbl="node0" presStyleIdx="0" presStyleCnt="1" custScaleX="190551" custScaleY="178113">
        <dgm:presLayoutVars>
          <dgm:chPref val="3"/>
        </dgm:presLayoutVars>
      </dgm:prSet>
      <dgm:spPr/>
    </dgm:pt>
    <dgm:pt modelId="{B94ACE9C-D3DC-4496-8301-FE761A064935}" type="pres">
      <dgm:prSet presAssocID="{BA37F5A9-74E8-488C-89B9-A45F142FE822}" presName="rootConnector1" presStyleLbl="node1" presStyleIdx="0" presStyleCnt="0"/>
      <dgm:spPr/>
    </dgm:pt>
    <dgm:pt modelId="{3EA67ED7-5CEC-448A-A608-2C5224C92997}" type="pres">
      <dgm:prSet presAssocID="{BA37F5A9-74E8-488C-89B9-A45F142FE822}" presName="hierChild2" presStyleCnt="0"/>
      <dgm:spPr/>
    </dgm:pt>
    <dgm:pt modelId="{318D5BAF-A313-4C56-BEAD-AE9A4AE795BC}" type="pres">
      <dgm:prSet presAssocID="{94DC2E9C-6676-40F3-9347-F537AFB60447}" presName="Name37" presStyleLbl="parChTrans1D2" presStyleIdx="0" presStyleCnt="4"/>
      <dgm:spPr/>
    </dgm:pt>
    <dgm:pt modelId="{4D29DB8B-E87D-4143-9CAD-6F79D0B68B26}" type="pres">
      <dgm:prSet presAssocID="{87BF60CA-CF05-4886-822B-9C9C6CDC8A3D}" presName="hierRoot2" presStyleCnt="0">
        <dgm:presLayoutVars>
          <dgm:hierBranch val="init"/>
        </dgm:presLayoutVars>
      </dgm:prSet>
      <dgm:spPr/>
    </dgm:pt>
    <dgm:pt modelId="{42A8748E-C7DB-4B5C-BD88-711EB3206F37}" type="pres">
      <dgm:prSet presAssocID="{87BF60CA-CF05-4886-822B-9C9C6CDC8A3D}" presName="rootComposite" presStyleCnt="0"/>
      <dgm:spPr/>
    </dgm:pt>
    <dgm:pt modelId="{D2700955-A637-4E48-A4FE-B69B54C8D54A}" type="pres">
      <dgm:prSet presAssocID="{87BF60CA-CF05-4886-822B-9C9C6CDC8A3D}" presName="rootText" presStyleLbl="node2" presStyleIdx="0" presStyleCnt="3" custScaleX="168094" custScaleY="138472" custLinFactNeighborX="-399" custLinFactNeighborY="47017">
        <dgm:presLayoutVars>
          <dgm:chPref val="3"/>
        </dgm:presLayoutVars>
      </dgm:prSet>
      <dgm:spPr/>
    </dgm:pt>
    <dgm:pt modelId="{1C274B31-BF83-499C-A524-E5E591CFB91D}" type="pres">
      <dgm:prSet presAssocID="{87BF60CA-CF05-4886-822B-9C9C6CDC8A3D}" presName="rootConnector" presStyleLbl="node2" presStyleIdx="0" presStyleCnt="3"/>
      <dgm:spPr/>
    </dgm:pt>
    <dgm:pt modelId="{F7106191-F4D3-4D67-A2E4-B07015BF95B4}" type="pres">
      <dgm:prSet presAssocID="{87BF60CA-CF05-4886-822B-9C9C6CDC8A3D}" presName="hierChild4" presStyleCnt="0"/>
      <dgm:spPr/>
    </dgm:pt>
    <dgm:pt modelId="{201834EB-60E6-4B75-B32A-696202602060}" type="pres">
      <dgm:prSet presAssocID="{87BF60CA-CF05-4886-822B-9C9C6CDC8A3D}" presName="hierChild5" presStyleCnt="0"/>
      <dgm:spPr/>
    </dgm:pt>
    <dgm:pt modelId="{5AC424EC-E282-443D-ABAE-718BDDD07AE9}" type="pres">
      <dgm:prSet presAssocID="{98249CC8-6013-4E68-B17E-4242847B0FAB}" presName="Name37" presStyleLbl="parChTrans1D2" presStyleIdx="1" presStyleCnt="4"/>
      <dgm:spPr/>
    </dgm:pt>
    <dgm:pt modelId="{78805DBE-8028-4BF7-B69D-273C7E6CEE61}" type="pres">
      <dgm:prSet presAssocID="{3CCACDE0-1EEB-49E9-B867-7C3B19EF0642}" presName="hierRoot2" presStyleCnt="0">
        <dgm:presLayoutVars>
          <dgm:hierBranch val="init"/>
        </dgm:presLayoutVars>
      </dgm:prSet>
      <dgm:spPr/>
    </dgm:pt>
    <dgm:pt modelId="{06AD2CA8-992C-4882-816B-6B3A6966524F}" type="pres">
      <dgm:prSet presAssocID="{3CCACDE0-1EEB-49E9-B867-7C3B19EF0642}" presName="rootComposite" presStyleCnt="0"/>
      <dgm:spPr/>
    </dgm:pt>
    <dgm:pt modelId="{8D22394B-C963-4E77-ACA3-87BBF9ACE670}" type="pres">
      <dgm:prSet presAssocID="{3CCACDE0-1EEB-49E9-B867-7C3B19EF0642}" presName="rootText" presStyleLbl="node2" presStyleIdx="1" presStyleCnt="3" custScaleX="169889" custScaleY="154585" custLinFactNeighborX="466" custLinFactNeighborY="46185">
        <dgm:presLayoutVars>
          <dgm:chPref val="3"/>
        </dgm:presLayoutVars>
      </dgm:prSet>
      <dgm:spPr/>
    </dgm:pt>
    <dgm:pt modelId="{02F488EA-A5D5-4B53-81EF-0A1E7A73F63F}" type="pres">
      <dgm:prSet presAssocID="{3CCACDE0-1EEB-49E9-B867-7C3B19EF0642}" presName="rootConnector" presStyleLbl="node2" presStyleIdx="1" presStyleCnt="3"/>
      <dgm:spPr/>
    </dgm:pt>
    <dgm:pt modelId="{C445A624-196C-4EB9-9606-FFE8B8FB3F35}" type="pres">
      <dgm:prSet presAssocID="{3CCACDE0-1EEB-49E9-B867-7C3B19EF0642}" presName="hierChild4" presStyleCnt="0"/>
      <dgm:spPr/>
    </dgm:pt>
    <dgm:pt modelId="{16205A6C-5AC5-4FCC-8186-CDC1180331DF}" type="pres">
      <dgm:prSet presAssocID="{CCC0823E-85AA-497F-9902-A7918A719C33}" presName="Name37" presStyleLbl="parChTrans1D3" presStyleIdx="0" presStyleCnt="1"/>
      <dgm:spPr/>
    </dgm:pt>
    <dgm:pt modelId="{321DA6A1-D298-419F-B86C-7825D55FB96D}" type="pres">
      <dgm:prSet presAssocID="{9CF60A28-C99F-4B08-A87A-B81704A634B3}" presName="hierRoot2" presStyleCnt="0">
        <dgm:presLayoutVars>
          <dgm:hierBranch val="init"/>
        </dgm:presLayoutVars>
      </dgm:prSet>
      <dgm:spPr/>
    </dgm:pt>
    <dgm:pt modelId="{7C8C4F65-65A1-481D-98D6-7603B514715F}" type="pres">
      <dgm:prSet presAssocID="{9CF60A28-C99F-4B08-A87A-B81704A634B3}" presName="rootComposite" presStyleCnt="0"/>
      <dgm:spPr/>
    </dgm:pt>
    <dgm:pt modelId="{5DBE0F39-3999-4EAD-9D30-CED4B4A8972D}" type="pres">
      <dgm:prSet presAssocID="{9CF60A28-C99F-4B08-A87A-B81704A634B3}" presName="rootText" presStyleLbl="node3" presStyleIdx="0" presStyleCnt="1" custScaleX="170313" custScaleY="144905" custLinFactNeighborY="56439">
        <dgm:presLayoutVars>
          <dgm:chPref val="3"/>
        </dgm:presLayoutVars>
      </dgm:prSet>
      <dgm:spPr/>
    </dgm:pt>
    <dgm:pt modelId="{0C048025-279B-455D-ACE2-C3063816B470}" type="pres">
      <dgm:prSet presAssocID="{9CF60A28-C99F-4B08-A87A-B81704A634B3}" presName="rootConnector" presStyleLbl="node3" presStyleIdx="0" presStyleCnt="1"/>
      <dgm:spPr/>
    </dgm:pt>
    <dgm:pt modelId="{566D5D6A-07BE-4527-9345-8DA25789BA13}" type="pres">
      <dgm:prSet presAssocID="{9CF60A28-C99F-4B08-A87A-B81704A634B3}" presName="hierChild4" presStyleCnt="0"/>
      <dgm:spPr/>
    </dgm:pt>
    <dgm:pt modelId="{AB75261D-3C14-49EB-8EE5-A0C7DC4EA794}" type="pres">
      <dgm:prSet presAssocID="{9CF60A28-C99F-4B08-A87A-B81704A634B3}" presName="hierChild5" presStyleCnt="0"/>
      <dgm:spPr/>
    </dgm:pt>
    <dgm:pt modelId="{B6E778B8-C4FA-4C1C-943E-7A45F2E81936}" type="pres">
      <dgm:prSet presAssocID="{3CCACDE0-1EEB-49E9-B867-7C3B19EF0642}" presName="hierChild5" presStyleCnt="0"/>
      <dgm:spPr/>
    </dgm:pt>
    <dgm:pt modelId="{8D995608-EE96-4E56-88E9-D63B183C7D57}" type="pres">
      <dgm:prSet presAssocID="{731069F1-A37B-446A-A8B8-3F583FAFE9B4}" presName="Name37" presStyleLbl="parChTrans1D2" presStyleIdx="2" presStyleCnt="4"/>
      <dgm:spPr/>
    </dgm:pt>
    <dgm:pt modelId="{AA47FF30-EF93-4419-87BF-AEF96E6EAEDB}" type="pres">
      <dgm:prSet presAssocID="{1657B238-FF7E-4E20-871C-9682BD8E3303}" presName="hierRoot2" presStyleCnt="0">
        <dgm:presLayoutVars>
          <dgm:hierBranch val="init"/>
        </dgm:presLayoutVars>
      </dgm:prSet>
      <dgm:spPr/>
    </dgm:pt>
    <dgm:pt modelId="{B0A2E836-EB64-4BFF-9E0C-C1100D02B442}" type="pres">
      <dgm:prSet presAssocID="{1657B238-FF7E-4E20-871C-9682BD8E3303}" presName="rootComposite" presStyleCnt="0"/>
      <dgm:spPr/>
    </dgm:pt>
    <dgm:pt modelId="{557819F5-BC63-430D-8A7B-26808C5B86E1}" type="pres">
      <dgm:prSet presAssocID="{1657B238-FF7E-4E20-871C-9682BD8E3303}" presName="rootText" presStyleLbl="node2" presStyleIdx="2" presStyleCnt="3" custScaleX="189097" custScaleY="152365" custLinFactNeighborX="399" custLinFactNeighborY="45788">
        <dgm:presLayoutVars>
          <dgm:chPref val="3"/>
        </dgm:presLayoutVars>
      </dgm:prSet>
      <dgm:spPr/>
    </dgm:pt>
    <dgm:pt modelId="{33536D54-95B1-48B1-BCD4-82BF904BC9F2}" type="pres">
      <dgm:prSet presAssocID="{1657B238-FF7E-4E20-871C-9682BD8E3303}" presName="rootConnector" presStyleLbl="node2" presStyleIdx="2" presStyleCnt="3"/>
      <dgm:spPr/>
    </dgm:pt>
    <dgm:pt modelId="{865011B2-AF8D-4E55-8C04-BF6949A86232}" type="pres">
      <dgm:prSet presAssocID="{1657B238-FF7E-4E20-871C-9682BD8E3303}" presName="hierChild4" presStyleCnt="0"/>
      <dgm:spPr/>
    </dgm:pt>
    <dgm:pt modelId="{D3A854DB-2D7C-4BC7-882C-D147428AC35D}" type="pres">
      <dgm:prSet presAssocID="{1657B238-FF7E-4E20-871C-9682BD8E3303}" presName="hierChild5" presStyleCnt="0"/>
      <dgm:spPr/>
    </dgm:pt>
    <dgm:pt modelId="{67A96F3C-78F0-406C-A372-8433543019C9}" type="pres">
      <dgm:prSet presAssocID="{BA37F5A9-74E8-488C-89B9-A45F142FE822}" presName="hierChild3" presStyleCnt="0"/>
      <dgm:spPr/>
    </dgm:pt>
    <dgm:pt modelId="{B83B3702-24AE-40B7-BC4D-2ECA6A70F590}" type="pres">
      <dgm:prSet presAssocID="{2191F4CE-AC07-4F16-B730-A55CBB8723DD}" presName="Name111" presStyleLbl="parChTrans1D2" presStyleIdx="3" presStyleCnt="4"/>
      <dgm:spPr/>
    </dgm:pt>
    <dgm:pt modelId="{5E1539B0-90C7-467E-B55D-3512BA010BCE}" type="pres">
      <dgm:prSet presAssocID="{2DDC6F2D-D846-4AAD-A97B-28A83BAA9539}" presName="hierRoot3" presStyleCnt="0">
        <dgm:presLayoutVars>
          <dgm:hierBranch val="init"/>
        </dgm:presLayoutVars>
      </dgm:prSet>
      <dgm:spPr/>
    </dgm:pt>
    <dgm:pt modelId="{3BA435B9-F01B-4E1B-B5C2-3FEC86550A37}" type="pres">
      <dgm:prSet presAssocID="{2DDC6F2D-D846-4AAD-A97B-28A83BAA9539}" presName="rootComposite3" presStyleCnt="0"/>
      <dgm:spPr/>
    </dgm:pt>
    <dgm:pt modelId="{9EB39FEE-07C5-4D91-B3D1-11CD2C71A8E8}" type="pres">
      <dgm:prSet presAssocID="{2DDC6F2D-D846-4AAD-A97B-28A83BAA9539}" presName="rootText3" presStyleLbl="asst1" presStyleIdx="0" presStyleCnt="1" custScaleX="168833" custScaleY="138974" custLinFactNeighborX="-59935">
        <dgm:presLayoutVars>
          <dgm:chPref val="3"/>
        </dgm:presLayoutVars>
      </dgm:prSet>
      <dgm:spPr/>
    </dgm:pt>
    <dgm:pt modelId="{900A6CEA-37F0-499B-AF65-5BD7CBAC6868}" type="pres">
      <dgm:prSet presAssocID="{2DDC6F2D-D846-4AAD-A97B-28A83BAA9539}" presName="rootConnector3" presStyleLbl="asst1" presStyleIdx="0" presStyleCnt="1"/>
      <dgm:spPr/>
    </dgm:pt>
    <dgm:pt modelId="{52B16DF0-0C01-48E2-92D4-0455CB84C188}" type="pres">
      <dgm:prSet presAssocID="{2DDC6F2D-D846-4AAD-A97B-28A83BAA9539}" presName="hierChild6" presStyleCnt="0"/>
      <dgm:spPr/>
    </dgm:pt>
    <dgm:pt modelId="{D5657620-2130-4743-9DF6-8047A484E604}" type="pres">
      <dgm:prSet presAssocID="{2DDC6F2D-D846-4AAD-A97B-28A83BAA9539}" presName="hierChild7" presStyleCnt="0"/>
      <dgm:spPr/>
    </dgm:pt>
  </dgm:ptLst>
  <dgm:cxnLst>
    <dgm:cxn modelId="{62582A03-3A55-4B46-828E-F07AFE0D102E}" type="presOf" srcId="{1657B238-FF7E-4E20-871C-9682BD8E3303}" destId="{33536D54-95B1-48B1-BCD4-82BF904BC9F2}" srcOrd="1" destOrd="0" presId="urn:microsoft.com/office/officeart/2005/8/layout/orgChart1"/>
    <dgm:cxn modelId="{122CB104-F26C-412D-8631-2CABF8D10EE9}" srcId="{BA37F5A9-74E8-488C-89B9-A45F142FE822}" destId="{1657B238-FF7E-4E20-871C-9682BD8E3303}" srcOrd="3" destOrd="0" parTransId="{731069F1-A37B-446A-A8B8-3F583FAFE9B4}" sibTransId="{22250350-3C97-48A5-B521-2BD9BEFFD79A}"/>
    <dgm:cxn modelId="{32B5C805-29A1-4439-8C0A-0ACAFAA73396}" type="presOf" srcId="{87BF60CA-CF05-4886-822B-9C9C6CDC8A3D}" destId="{D2700955-A637-4E48-A4FE-B69B54C8D54A}" srcOrd="0" destOrd="0" presId="urn:microsoft.com/office/officeart/2005/8/layout/orgChart1"/>
    <dgm:cxn modelId="{B7101208-4192-49F0-BD7B-751A5D16928C}" type="presOf" srcId="{2191F4CE-AC07-4F16-B730-A55CBB8723DD}" destId="{B83B3702-24AE-40B7-BC4D-2ECA6A70F590}" srcOrd="0" destOrd="0" presId="urn:microsoft.com/office/officeart/2005/8/layout/orgChart1"/>
    <dgm:cxn modelId="{F98C7E1E-539F-4CAA-AFD2-76A9A6035847}" type="presOf" srcId="{9CF60A28-C99F-4B08-A87A-B81704A634B3}" destId="{5DBE0F39-3999-4EAD-9D30-CED4B4A8972D}" srcOrd="0" destOrd="0" presId="urn:microsoft.com/office/officeart/2005/8/layout/orgChart1"/>
    <dgm:cxn modelId="{81766536-2B48-4503-8AC3-855FD719423D}" type="presOf" srcId="{BA37F5A9-74E8-488C-89B9-A45F142FE822}" destId="{B94ACE9C-D3DC-4496-8301-FE761A064935}" srcOrd="1" destOrd="0" presId="urn:microsoft.com/office/officeart/2005/8/layout/orgChart1"/>
    <dgm:cxn modelId="{4A361C5D-43DD-4771-9D8B-BAF8AFD45C41}" type="presOf" srcId="{87BF60CA-CF05-4886-822B-9C9C6CDC8A3D}" destId="{1C274B31-BF83-499C-A524-E5E591CFB91D}" srcOrd="1" destOrd="0" presId="urn:microsoft.com/office/officeart/2005/8/layout/orgChart1"/>
    <dgm:cxn modelId="{2E1A5955-6749-423C-8912-7FA871984217}" srcId="{BA37F5A9-74E8-488C-89B9-A45F142FE822}" destId="{2DDC6F2D-D846-4AAD-A97B-28A83BAA9539}" srcOrd="0" destOrd="0" parTransId="{2191F4CE-AC07-4F16-B730-A55CBB8723DD}" sibTransId="{A0C58C46-B814-48D6-8A8A-327BFEF08467}"/>
    <dgm:cxn modelId="{1B678375-186B-47F4-A84E-9A16710299EB}" type="presOf" srcId="{731069F1-A37B-446A-A8B8-3F583FAFE9B4}" destId="{8D995608-EE96-4E56-88E9-D63B183C7D57}" srcOrd="0" destOrd="0" presId="urn:microsoft.com/office/officeart/2005/8/layout/orgChart1"/>
    <dgm:cxn modelId="{DF0EB355-EC20-464B-B4FE-C9463924216D}" type="presOf" srcId="{94DC2E9C-6676-40F3-9347-F537AFB60447}" destId="{318D5BAF-A313-4C56-BEAD-AE9A4AE795BC}" srcOrd="0" destOrd="0" presId="urn:microsoft.com/office/officeart/2005/8/layout/orgChart1"/>
    <dgm:cxn modelId="{5B726B77-9C26-4CC7-A20F-2487A79D8616}" type="presOf" srcId="{3CCACDE0-1EEB-49E9-B867-7C3B19EF0642}" destId="{02F488EA-A5D5-4B53-81EF-0A1E7A73F63F}" srcOrd="1" destOrd="0" presId="urn:microsoft.com/office/officeart/2005/8/layout/orgChart1"/>
    <dgm:cxn modelId="{863CD578-8025-4F66-BED2-64EDFBC3DFD3}" srcId="{BA37F5A9-74E8-488C-89B9-A45F142FE822}" destId="{3CCACDE0-1EEB-49E9-B867-7C3B19EF0642}" srcOrd="2" destOrd="0" parTransId="{98249CC8-6013-4E68-B17E-4242847B0FAB}" sibTransId="{4A5A2E67-42EA-43D0-9D84-FD3A257F7C48}"/>
    <dgm:cxn modelId="{A9BC9D8B-4A76-4646-83DB-D9C964ECC6B4}" type="presOf" srcId="{CE95464D-E100-4D04-B593-6699BB0C1E16}" destId="{74FA7F9A-41FC-4E37-97B1-A6294122D18F}" srcOrd="0" destOrd="0" presId="urn:microsoft.com/office/officeart/2005/8/layout/orgChart1"/>
    <dgm:cxn modelId="{6DDE448C-F6BE-4370-9BAB-B35AD0270F45}" srcId="{3CCACDE0-1EEB-49E9-B867-7C3B19EF0642}" destId="{9CF60A28-C99F-4B08-A87A-B81704A634B3}" srcOrd="0" destOrd="0" parTransId="{CCC0823E-85AA-497F-9902-A7918A719C33}" sibTransId="{08480FBC-82BB-4C94-A855-FC4CFF3D0E78}"/>
    <dgm:cxn modelId="{368DC894-DBAB-49D1-84A8-54A235ED416B}" type="presOf" srcId="{1657B238-FF7E-4E20-871C-9682BD8E3303}" destId="{557819F5-BC63-430D-8A7B-26808C5B86E1}" srcOrd="0" destOrd="0" presId="urn:microsoft.com/office/officeart/2005/8/layout/orgChart1"/>
    <dgm:cxn modelId="{6283869E-38DF-4A68-B217-9E3B8EDF5200}" type="presOf" srcId="{BA37F5A9-74E8-488C-89B9-A45F142FE822}" destId="{D26D5C46-4F8C-4B8A-8558-F98C285A1771}" srcOrd="0" destOrd="0" presId="urn:microsoft.com/office/officeart/2005/8/layout/orgChart1"/>
    <dgm:cxn modelId="{099614A3-FB7B-40EB-AF04-6B145CB052A9}" type="presOf" srcId="{98249CC8-6013-4E68-B17E-4242847B0FAB}" destId="{5AC424EC-E282-443D-ABAE-718BDDD07AE9}" srcOrd="0" destOrd="0" presId="urn:microsoft.com/office/officeart/2005/8/layout/orgChart1"/>
    <dgm:cxn modelId="{90CFF3B0-8B8C-4E37-8E2F-E63927FCDD29}" type="presOf" srcId="{CCC0823E-85AA-497F-9902-A7918A719C33}" destId="{16205A6C-5AC5-4FCC-8186-CDC1180331DF}" srcOrd="0" destOrd="0" presId="urn:microsoft.com/office/officeart/2005/8/layout/orgChart1"/>
    <dgm:cxn modelId="{B84C4CB2-CC99-493E-B3E0-CEAB90AF92C4}" srcId="{CE95464D-E100-4D04-B593-6699BB0C1E16}" destId="{BA37F5A9-74E8-488C-89B9-A45F142FE822}" srcOrd="0" destOrd="0" parTransId="{0AF991B7-A6F1-48BD-9340-80BB4FC7F974}" sibTransId="{2353A620-7FB7-433E-92D1-18E9824AFABF}"/>
    <dgm:cxn modelId="{B0BF31CA-990A-4C2A-BF77-758DFD050F54}" srcId="{BA37F5A9-74E8-488C-89B9-A45F142FE822}" destId="{87BF60CA-CF05-4886-822B-9C9C6CDC8A3D}" srcOrd="1" destOrd="0" parTransId="{94DC2E9C-6676-40F3-9347-F537AFB60447}" sibTransId="{C9EC79F3-7C0A-49B4-86CC-CE095C61F431}"/>
    <dgm:cxn modelId="{E49181CF-917D-450B-887B-633494CDF5C6}" type="presOf" srcId="{3CCACDE0-1EEB-49E9-B867-7C3B19EF0642}" destId="{8D22394B-C963-4E77-ACA3-87BBF9ACE670}" srcOrd="0" destOrd="0" presId="urn:microsoft.com/office/officeart/2005/8/layout/orgChart1"/>
    <dgm:cxn modelId="{8F459CD1-E265-423F-876A-BD014A5DCE70}" type="presOf" srcId="{2DDC6F2D-D846-4AAD-A97B-28A83BAA9539}" destId="{9EB39FEE-07C5-4D91-B3D1-11CD2C71A8E8}" srcOrd="0" destOrd="0" presId="urn:microsoft.com/office/officeart/2005/8/layout/orgChart1"/>
    <dgm:cxn modelId="{1FE685D6-7BF6-4BB9-AD7E-603F422B6F71}" type="presOf" srcId="{9CF60A28-C99F-4B08-A87A-B81704A634B3}" destId="{0C048025-279B-455D-ACE2-C3063816B470}" srcOrd="1" destOrd="0" presId="urn:microsoft.com/office/officeart/2005/8/layout/orgChart1"/>
    <dgm:cxn modelId="{B64FAEDA-BAD9-4EE7-B356-66A555DBAFE6}" type="presOf" srcId="{2DDC6F2D-D846-4AAD-A97B-28A83BAA9539}" destId="{900A6CEA-37F0-499B-AF65-5BD7CBAC6868}" srcOrd="1" destOrd="0" presId="urn:microsoft.com/office/officeart/2005/8/layout/orgChart1"/>
    <dgm:cxn modelId="{1CA6F174-0944-4282-9269-C6F6268AF835}" type="presParOf" srcId="{74FA7F9A-41FC-4E37-97B1-A6294122D18F}" destId="{D5A5D70B-0817-4EBF-B254-8A4CB77C65A6}" srcOrd="0" destOrd="0" presId="urn:microsoft.com/office/officeart/2005/8/layout/orgChart1"/>
    <dgm:cxn modelId="{45A4FAD0-3CFA-40FF-ABAC-4C5E1FB38491}" type="presParOf" srcId="{D5A5D70B-0817-4EBF-B254-8A4CB77C65A6}" destId="{6557932A-371F-4773-BD2D-36A53418D0D3}" srcOrd="0" destOrd="0" presId="urn:microsoft.com/office/officeart/2005/8/layout/orgChart1"/>
    <dgm:cxn modelId="{8385414E-B243-4BA2-B72D-52FFAA06B9F4}" type="presParOf" srcId="{6557932A-371F-4773-BD2D-36A53418D0D3}" destId="{D26D5C46-4F8C-4B8A-8558-F98C285A1771}" srcOrd="0" destOrd="0" presId="urn:microsoft.com/office/officeart/2005/8/layout/orgChart1"/>
    <dgm:cxn modelId="{E9C0A9C7-B040-4661-8240-00CC0435371B}" type="presParOf" srcId="{6557932A-371F-4773-BD2D-36A53418D0D3}" destId="{B94ACE9C-D3DC-4496-8301-FE761A064935}" srcOrd="1" destOrd="0" presId="urn:microsoft.com/office/officeart/2005/8/layout/orgChart1"/>
    <dgm:cxn modelId="{3853DBB7-E3E3-444A-B15B-F189D9C475EE}" type="presParOf" srcId="{D5A5D70B-0817-4EBF-B254-8A4CB77C65A6}" destId="{3EA67ED7-5CEC-448A-A608-2C5224C92997}" srcOrd="1" destOrd="0" presId="urn:microsoft.com/office/officeart/2005/8/layout/orgChart1"/>
    <dgm:cxn modelId="{6CEAAD51-A88A-4125-B826-691B667709DC}" type="presParOf" srcId="{3EA67ED7-5CEC-448A-A608-2C5224C92997}" destId="{318D5BAF-A313-4C56-BEAD-AE9A4AE795BC}" srcOrd="0" destOrd="0" presId="urn:microsoft.com/office/officeart/2005/8/layout/orgChart1"/>
    <dgm:cxn modelId="{FA521DA0-F8EC-498B-8700-1369F1B9664D}" type="presParOf" srcId="{3EA67ED7-5CEC-448A-A608-2C5224C92997}" destId="{4D29DB8B-E87D-4143-9CAD-6F79D0B68B26}" srcOrd="1" destOrd="0" presId="urn:microsoft.com/office/officeart/2005/8/layout/orgChart1"/>
    <dgm:cxn modelId="{A4EA2D58-7379-48D7-85B7-5124AD8EF25F}" type="presParOf" srcId="{4D29DB8B-E87D-4143-9CAD-6F79D0B68B26}" destId="{42A8748E-C7DB-4B5C-BD88-711EB3206F37}" srcOrd="0" destOrd="0" presId="urn:microsoft.com/office/officeart/2005/8/layout/orgChart1"/>
    <dgm:cxn modelId="{3301610C-6A1E-49B0-93B0-D78EE2483939}" type="presParOf" srcId="{42A8748E-C7DB-4B5C-BD88-711EB3206F37}" destId="{D2700955-A637-4E48-A4FE-B69B54C8D54A}" srcOrd="0" destOrd="0" presId="urn:microsoft.com/office/officeart/2005/8/layout/orgChart1"/>
    <dgm:cxn modelId="{F132241F-77B1-4E3B-A9D2-BECDCE6C3C26}" type="presParOf" srcId="{42A8748E-C7DB-4B5C-BD88-711EB3206F37}" destId="{1C274B31-BF83-499C-A524-E5E591CFB91D}" srcOrd="1" destOrd="0" presId="urn:microsoft.com/office/officeart/2005/8/layout/orgChart1"/>
    <dgm:cxn modelId="{FF8A683D-65CC-4020-BD64-A56D9CEA612C}" type="presParOf" srcId="{4D29DB8B-E87D-4143-9CAD-6F79D0B68B26}" destId="{F7106191-F4D3-4D67-A2E4-B07015BF95B4}" srcOrd="1" destOrd="0" presId="urn:microsoft.com/office/officeart/2005/8/layout/orgChart1"/>
    <dgm:cxn modelId="{A7D36487-A950-4A35-A248-DEAEF04362B6}" type="presParOf" srcId="{4D29DB8B-E87D-4143-9CAD-6F79D0B68B26}" destId="{201834EB-60E6-4B75-B32A-696202602060}" srcOrd="2" destOrd="0" presId="urn:microsoft.com/office/officeart/2005/8/layout/orgChart1"/>
    <dgm:cxn modelId="{0357CBC3-95AE-408F-A5C6-AA89BFBD80DB}" type="presParOf" srcId="{3EA67ED7-5CEC-448A-A608-2C5224C92997}" destId="{5AC424EC-E282-443D-ABAE-718BDDD07AE9}" srcOrd="2" destOrd="0" presId="urn:microsoft.com/office/officeart/2005/8/layout/orgChart1"/>
    <dgm:cxn modelId="{80BDF1F5-77BD-4247-B96B-5930E11036E9}" type="presParOf" srcId="{3EA67ED7-5CEC-448A-A608-2C5224C92997}" destId="{78805DBE-8028-4BF7-B69D-273C7E6CEE61}" srcOrd="3" destOrd="0" presId="urn:microsoft.com/office/officeart/2005/8/layout/orgChart1"/>
    <dgm:cxn modelId="{3B04B7ED-855B-4C69-AF21-91AC59D43FBC}" type="presParOf" srcId="{78805DBE-8028-4BF7-B69D-273C7E6CEE61}" destId="{06AD2CA8-992C-4882-816B-6B3A6966524F}" srcOrd="0" destOrd="0" presId="urn:microsoft.com/office/officeart/2005/8/layout/orgChart1"/>
    <dgm:cxn modelId="{6B07892E-6DD4-4C25-B000-E0FE6B092915}" type="presParOf" srcId="{06AD2CA8-992C-4882-816B-6B3A6966524F}" destId="{8D22394B-C963-4E77-ACA3-87BBF9ACE670}" srcOrd="0" destOrd="0" presId="urn:microsoft.com/office/officeart/2005/8/layout/orgChart1"/>
    <dgm:cxn modelId="{50362AFD-B0F3-4F89-A634-799FB7A9EA08}" type="presParOf" srcId="{06AD2CA8-992C-4882-816B-6B3A6966524F}" destId="{02F488EA-A5D5-4B53-81EF-0A1E7A73F63F}" srcOrd="1" destOrd="0" presId="urn:microsoft.com/office/officeart/2005/8/layout/orgChart1"/>
    <dgm:cxn modelId="{F43656C2-6601-48A1-A808-E7186401F8B1}" type="presParOf" srcId="{78805DBE-8028-4BF7-B69D-273C7E6CEE61}" destId="{C445A624-196C-4EB9-9606-FFE8B8FB3F35}" srcOrd="1" destOrd="0" presId="urn:microsoft.com/office/officeart/2005/8/layout/orgChart1"/>
    <dgm:cxn modelId="{8B731E10-4BF3-464F-9E33-169D89FD2D22}" type="presParOf" srcId="{C445A624-196C-4EB9-9606-FFE8B8FB3F35}" destId="{16205A6C-5AC5-4FCC-8186-CDC1180331DF}" srcOrd="0" destOrd="0" presId="urn:microsoft.com/office/officeart/2005/8/layout/orgChart1"/>
    <dgm:cxn modelId="{F66B4808-C27A-41E8-B1C1-EE44DA786490}" type="presParOf" srcId="{C445A624-196C-4EB9-9606-FFE8B8FB3F35}" destId="{321DA6A1-D298-419F-B86C-7825D55FB96D}" srcOrd="1" destOrd="0" presId="urn:microsoft.com/office/officeart/2005/8/layout/orgChart1"/>
    <dgm:cxn modelId="{0CBA8D70-05CC-4733-830D-26DF7936B9CD}" type="presParOf" srcId="{321DA6A1-D298-419F-B86C-7825D55FB96D}" destId="{7C8C4F65-65A1-481D-98D6-7603B514715F}" srcOrd="0" destOrd="0" presId="urn:microsoft.com/office/officeart/2005/8/layout/orgChart1"/>
    <dgm:cxn modelId="{F2ECA7EB-C48C-4C4F-8EB7-D456FFE6EC53}" type="presParOf" srcId="{7C8C4F65-65A1-481D-98D6-7603B514715F}" destId="{5DBE0F39-3999-4EAD-9D30-CED4B4A8972D}" srcOrd="0" destOrd="0" presId="urn:microsoft.com/office/officeart/2005/8/layout/orgChart1"/>
    <dgm:cxn modelId="{757BBD4D-4D05-4BF9-B122-DDFE405A1033}" type="presParOf" srcId="{7C8C4F65-65A1-481D-98D6-7603B514715F}" destId="{0C048025-279B-455D-ACE2-C3063816B470}" srcOrd="1" destOrd="0" presId="urn:microsoft.com/office/officeart/2005/8/layout/orgChart1"/>
    <dgm:cxn modelId="{071E0410-ECCF-4BBC-9F8B-A3165EA4B45E}" type="presParOf" srcId="{321DA6A1-D298-419F-B86C-7825D55FB96D}" destId="{566D5D6A-07BE-4527-9345-8DA25789BA13}" srcOrd="1" destOrd="0" presId="urn:microsoft.com/office/officeart/2005/8/layout/orgChart1"/>
    <dgm:cxn modelId="{2C1D7064-1391-44AC-8C2F-1D3FA7A64525}" type="presParOf" srcId="{321DA6A1-D298-419F-B86C-7825D55FB96D}" destId="{AB75261D-3C14-49EB-8EE5-A0C7DC4EA794}" srcOrd="2" destOrd="0" presId="urn:microsoft.com/office/officeart/2005/8/layout/orgChart1"/>
    <dgm:cxn modelId="{99BD786D-0EF9-4032-922A-A035D8768D22}" type="presParOf" srcId="{78805DBE-8028-4BF7-B69D-273C7E6CEE61}" destId="{B6E778B8-C4FA-4C1C-943E-7A45F2E81936}" srcOrd="2" destOrd="0" presId="urn:microsoft.com/office/officeart/2005/8/layout/orgChart1"/>
    <dgm:cxn modelId="{37885652-FAA3-41BA-A260-E4D9B37F4F09}" type="presParOf" srcId="{3EA67ED7-5CEC-448A-A608-2C5224C92997}" destId="{8D995608-EE96-4E56-88E9-D63B183C7D57}" srcOrd="4" destOrd="0" presId="urn:microsoft.com/office/officeart/2005/8/layout/orgChart1"/>
    <dgm:cxn modelId="{AEA5DB75-B3EE-4A16-B1F0-A33767936A77}" type="presParOf" srcId="{3EA67ED7-5CEC-448A-A608-2C5224C92997}" destId="{AA47FF30-EF93-4419-87BF-AEF96E6EAEDB}" srcOrd="5" destOrd="0" presId="urn:microsoft.com/office/officeart/2005/8/layout/orgChart1"/>
    <dgm:cxn modelId="{A17F0EEA-5351-4C93-9AD2-959A4E98FA0C}" type="presParOf" srcId="{AA47FF30-EF93-4419-87BF-AEF96E6EAEDB}" destId="{B0A2E836-EB64-4BFF-9E0C-C1100D02B442}" srcOrd="0" destOrd="0" presId="urn:microsoft.com/office/officeart/2005/8/layout/orgChart1"/>
    <dgm:cxn modelId="{E786B409-3014-408F-92C9-53DD0D30382D}" type="presParOf" srcId="{B0A2E836-EB64-4BFF-9E0C-C1100D02B442}" destId="{557819F5-BC63-430D-8A7B-26808C5B86E1}" srcOrd="0" destOrd="0" presId="urn:microsoft.com/office/officeart/2005/8/layout/orgChart1"/>
    <dgm:cxn modelId="{B92856B9-C3B8-436D-95D8-CD1771FE3FB4}" type="presParOf" srcId="{B0A2E836-EB64-4BFF-9E0C-C1100D02B442}" destId="{33536D54-95B1-48B1-BCD4-82BF904BC9F2}" srcOrd="1" destOrd="0" presId="urn:microsoft.com/office/officeart/2005/8/layout/orgChart1"/>
    <dgm:cxn modelId="{DFD54572-C4A6-4CCC-BB43-EC8813D26134}" type="presParOf" srcId="{AA47FF30-EF93-4419-87BF-AEF96E6EAEDB}" destId="{865011B2-AF8D-4E55-8C04-BF6949A86232}" srcOrd="1" destOrd="0" presId="urn:microsoft.com/office/officeart/2005/8/layout/orgChart1"/>
    <dgm:cxn modelId="{8A25FF73-B860-4C2C-AA8A-B594A5F49B63}" type="presParOf" srcId="{AA47FF30-EF93-4419-87BF-AEF96E6EAEDB}" destId="{D3A854DB-2D7C-4BC7-882C-D147428AC35D}" srcOrd="2" destOrd="0" presId="urn:microsoft.com/office/officeart/2005/8/layout/orgChart1"/>
    <dgm:cxn modelId="{79E12142-90E1-4D7A-930E-275C995A594C}" type="presParOf" srcId="{D5A5D70B-0817-4EBF-B254-8A4CB77C65A6}" destId="{67A96F3C-78F0-406C-A372-8433543019C9}" srcOrd="2" destOrd="0" presId="urn:microsoft.com/office/officeart/2005/8/layout/orgChart1"/>
    <dgm:cxn modelId="{F0CE5AB3-31EF-4812-84C5-3B414AD2FAED}" type="presParOf" srcId="{67A96F3C-78F0-406C-A372-8433543019C9}" destId="{B83B3702-24AE-40B7-BC4D-2ECA6A70F590}" srcOrd="0" destOrd="0" presId="urn:microsoft.com/office/officeart/2005/8/layout/orgChart1"/>
    <dgm:cxn modelId="{3545349C-3511-404C-9337-538094F43163}" type="presParOf" srcId="{67A96F3C-78F0-406C-A372-8433543019C9}" destId="{5E1539B0-90C7-467E-B55D-3512BA010BCE}" srcOrd="1" destOrd="0" presId="urn:microsoft.com/office/officeart/2005/8/layout/orgChart1"/>
    <dgm:cxn modelId="{F1347A99-BFDF-473B-88C1-1D1EEC20FEC8}" type="presParOf" srcId="{5E1539B0-90C7-467E-B55D-3512BA010BCE}" destId="{3BA435B9-F01B-4E1B-B5C2-3FEC86550A37}" srcOrd="0" destOrd="0" presId="urn:microsoft.com/office/officeart/2005/8/layout/orgChart1"/>
    <dgm:cxn modelId="{97AEA275-3327-4F37-9FF7-7AFB7D6704E6}" type="presParOf" srcId="{3BA435B9-F01B-4E1B-B5C2-3FEC86550A37}" destId="{9EB39FEE-07C5-4D91-B3D1-11CD2C71A8E8}" srcOrd="0" destOrd="0" presId="urn:microsoft.com/office/officeart/2005/8/layout/orgChart1"/>
    <dgm:cxn modelId="{782CE2B5-2028-4689-9299-621A57A642F4}" type="presParOf" srcId="{3BA435B9-F01B-4E1B-B5C2-3FEC86550A37}" destId="{900A6CEA-37F0-499B-AF65-5BD7CBAC6868}" srcOrd="1" destOrd="0" presId="urn:microsoft.com/office/officeart/2005/8/layout/orgChart1"/>
    <dgm:cxn modelId="{3F8A410E-7CBF-423F-9ADE-C8AB665BA8C9}" type="presParOf" srcId="{5E1539B0-90C7-467E-B55D-3512BA010BCE}" destId="{52B16DF0-0C01-48E2-92D4-0455CB84C188}" srcOrd="1" destOrd="0" presId="urn:microsoft.com/office/officeart/2005/8/layout/orgChart1"/>
    <dgm:cxn modelId="{9C6C9559-1E91-45F5-8725-D0ACEAB23B8F}" type="presParOf" srcId="{5E1539B0-90C7-467E-B55D-3512BA010BCE}" destId="{D5657620-2130-4743-9DF6-8047A484E6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B3702-24AE-40B7-BC4D-2ECA6A70F590}">
      <dsp:nvSpPr>
        <dsp:cNvPr id="0" name=""/>
        <dsp:cNvSpPr/>
      </dsp:nvSpPr>
      <dsp:spPr>
        <a:xfrm>
          <a:off x="2581374" y="1352248"/>
          <a:ext cx="847625" cy="670825"/>
        </a:xfrm>
        <a:custGeom>
          <a:avLst/>
          <a:gdLst/>
          <a:ahLst/>
          <a:cxnLst/>
          <a:rect l="0" t="0" r="0" b="0"/>
          <a:pathLst>
            <a:path>
              <a:moveTo>
                <a:pt x="847625" y="0"/>
              </a:moveTo>
              <a:lnTo>
                <a:pt x="847625" y="670825"/>
              </a:lnTo>
              <a:lnTo>
                <a:pt x="0" y="67082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95608-EE96-4E56-88E9-D63B183C7D57}">
      <dsp:nvSpPr>
        <dsp:cNvPr id="0" name=""/>
        <dsp:cNvSpPr/>
      </dsp:nvSpPr>
      <dsp:spPr>
        <a:xfrm>
          <a:off x="3429000" y="1352248"/>
          <a:ext cx="2291187" cy="161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802"/>
              </a:lnTo>
              <a:lnTo>
                <a:pt x="2291187" y="1490802"/>
              </a:lnTo>
              <a:lnTo>
                <a:pt x="2291187" y="161716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05A6C-5AC5-4FCC-8186-CDC1180331DF}">
      <dsp:nvSpPr>
        <dsp:cNvPr id="0" name=""/>
        <dsp:cNvSpPr/>
      </dsp:nvSpPr>
      <dsp:spPr>
        <a:xfrm>
          <a:off x="2490443" y="3901947"/>
          <a:ext cx="301062" cy="691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300"/>
              </a:lnTo>
              <a:lnTo>
                <a:pt x="301062" y="69130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424EC-E282-443D-ABAE-718BDDD07AE9}">
      <dsp:nvSpPr>
        <dsp:cNvPr id="0" name=""/>
        <dsp:cNvSpPr/>
      </dsp:nvSpPr>
      <dsp:spPr>
        <a:xfrm>
          <a:off x="3308231" y="1352248"/>
          <a:ext cx="120768" cy="1619549"/>
        </a:xfrm>
        <a:custGeom>
          <a:avLst/>
          <a:gdLst/>
          <a:ahLst/>
          <a:cxnLst/>
          <a:rect l="0" t="0" r="0" b="0"/>
          <a:pathLst>
            <a:path>
              <a:moveTo>
                <a:pt x="120768" y="0"/>
              </a:moveTo>
              <a:lnTo>
                <a:pt x="120768" y="1493191"/>
              </a:lnTo>
              <a:lnTo>
                <a:pt x="0" y="1493191"/>
              </a:lnTo>
              <a:lnTo>
                <a:pt x="0" y="161954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D5BAF-A313-4C56-BEAD-AE9A4AE795BC}">
      <dsp:nvSpPr>
        <dsp:cNvPr id="0" name=""/>
        <dsp:cNvSpPr/>
      </dsp:nvSpPr>
      <dsp:spPr>
        <a:xfrm>
          <a:off x="1011435" y="1352248"/>
          <a:ext cx="2417564" cy="1624555"/>
        </a:xfrm>
        <a:custGeom>
          <a:avLst/>
          <a:gdLst/>
          <a:ahLst/>
          <a:cxnLst/>
          <a:rect l="0" t="0" r="0" b="0"/>
          <a:pathLst>
            <a:path>
              <a:moveTo>
                <a:pt x="2417564" y="0"/>
              </a:moveTo>
              <a:lnTo>
                <a:pt x="2417564" y="1498197"/>
              </a:lnTo>
              <a:lnTo>
                <a:pt x="0" y="1498197"/>
              </a:lnTo>
              <a:lnTo>
                <a:pt x="0" y="162455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D5C46-4F8C-4B8A-8558-F98C285A1771}">
      <dsp:nvSpPr>
        <dsp:cNvPr id="0" name=""/>
        <dsp:cNvSpPr/>
      </dsp:nvSpPr>
      <dsp:spPr>
        <a:xfrm>
          <a:off x="2282440" y="280529"/>
          <a:ext cx="2293119" cy="1071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Jeanne Trudeau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Executive Director</a:t>
          </a:r>
        </a:p>
      </dsp:txBody>
      <dsp:txXfrm>
        <a:off x="2282440" y="280529"/>
        <a:ext cx="2293119" cy="1071719"/>
      </dsp:txXfrm>
    </dsp:sp>
    <dsp:sp modelId="{D2700955-A637-4E48-A4FE-B69B54C8D54A}">
      <dsp:nvSpPr>
        <dsp:cNvPr id="0" name=""/>
        <dsp:cNvSpPr/>
      </dsp:nvSpPr>
      <dsp:spPr>
        <a:xfrm>
          <a:off x="1" y="2976804"/>
          <a:ext cx="2022868" cy="8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Sali</a:t>
          </a:r>
          <a:r>
            <a:rPr lang="en-US" sz="1600" kern="1200" dirty="0">
              <a:solidFill>
                <a:schemeClr val="tx1"/>
              </a:solidFill>
            </a:rPr>
            <a:t> Roberts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Director</a:t>
          </a:r>
        </a:p>
      </dsp:txBody>
      <dsp:txXfrm>
        <a:off x="1" y="2976804"/>
        <a:ext cx="2022868" cy="833196"/>
      </dsp:txXfrm>
    </dsp:sp>
    <dsp:sp modelId="{8D22394B-C963-4E77-ACA3-87BBF9ACE670}">
      <dsp:nvSpPr>
        <dsp:cNvPr id="0" name=""/>
        <dsp:cNvSpPr/>
      </dsp:nvSpPr>
      <dsp:spPr>
        <a:xfrm>
          <a:off x="2285996" y="2971798"/>
          <a:ext cx="2044469" cy="930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Chris Deane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Director</a:t>
          </a:r>
        </a:p>
      </dsp:txBody>
      <dsp:txXfrm>
        <a:off x="2285996" y="2971798"/>
        <a:ext cx="2044469" cy="930149"/>
      </dsp:txXfrm>
    </dsp:sp>
    <dsp:sp modelId="{5DBE0F39-3999-4EAD-9D30-CED4B4A8972D}">
      <dsp:nvSpPr>
        <dsp:cNvPr id="0" name=""/>
        <dsp:cNvSpPr/>
      </dsp:nvSpPr>
      <dsp:spPr>
        <a:xfrm>
          <a:off x="2791505" y="4157295"/>
          <a:ext cx="2049572" cy="871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Beth Dahl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Programs</a:t>
          </a:r>
        </a:p>
      </dsp:txBody>
      <dsp:txXfrm>
        <a:off x="2791505" y="4157295"/>
        <a:ext cx="2049572" cy="871904"/>
      </dsp:txXfrm>
    </dsp:sp>
    <dsp:sp modelId="{557819F5-BC63-430D-8A7B-26808C5B86E1}">
      <dsp:nvSpPr>
        <dsp:cNvPr id="0" name=""/>
        <dsp:cNvSpPr/>
      </dsp:nvSpPr>
      <dsp:spPr>
        <a:xfrm>
          <a:off x="4582376" y="2969409"/>
          <a:ext cx="2275621" cy="916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Alice </a:t>
          </a:r>
          <a:r>
            <a:rPr lang="en-US" sz="1600" kern="1200" dirty="0" err="1">
              <a:solidFill>
                <a:schemeClr val="tx1"/>
              </a:solidFill>
            </a:rPr>
            <a:t>Jansky</a:t>
          </a:r>
          <a:endParaRPr lang="en-US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Director</a:t>
          </a:r>
        </a:p>
      </dsp:txBody>
      <dsp:txXfrm>
        <a:off x="4582376" y="2969409"/>
        <a:ext cx="2275621" cy="916791"/>
      </dsp:txXfrm>
    </dsp:sp>
    <dsp:sp modelId="{9EB39FEE-07C5-4D91-B3D1-11CD2C71A8E8}">
      <dsp:nvSpPr>
        <dsp:cNvPr id="0" name=""/>
        <dsp:cNvSpPr/>
      </dsp:nvSpPr>
      <dsp:spPr>
        <a:xfrm>
          <a:off x="549613" y="1604965"/>
          <a:ext cx="2031761" cy="836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Melissa Brown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Membership</a:t>
          </a:r>
        </a:p>
      </dsp:txBody>
      <dsp:txXfrm>
        <a:off x="549613" y="1604965"/>
        <a:ext cx="2031761" cy="836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Verdana" pitchFamily="34" charset="0"/>
              </a:defRPr>
            </a:lvl1pPr>
          </a:lstStyle>
          <a:p>
            <a:fld id="{1B21BF76-429E-423D-A420-ECCBE3AFB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7" rIns="93013" bIns="4650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7" rIns="93013" bIns="4650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7" rIns="93013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7" rIns="93013" bIns="4650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7" rIns="93013" bIns="4650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fld id="{FEB262EE-0BE1-4646-A6D7-DE67E09BB7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944DB-315C-4722-ADD1-868A4C694DE7}" type="slidenum">
              <a:rPr lang="en-US"/>
              <a:pPr/>
              <a:t>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0BF8E-59A0-4CCA-8034-3E40B8166E97}" type="slidenum">
              <a:rPr lang="en-US"/>
              <a:pPr/>
              <a:t>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0E48B-C46E-4CB5-BB50-E16DB0E5C257}" type="slidenum">
              <a:rPr lang="en-US"/>
              <a:pPr/>
              <a:t>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A4ADE-0444-485D-A0AD-71DF47372057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CD2C9-8CB8-4AC0-B0BC-317C47A3FD04}" type="slidenum">
              <a:rPr lang="en-US"/>
              <a:pPr/>
              <a:t>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FBBAC-4276-40E8-87F4-BFAC6D0AA687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E2D4D-222D-4D97-A24C-367A17D5D57F}" type="slidenum">
              <a:rPr lang="en-US"/>
              <a:pPr/>
              <a:t>7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269D2-7A71-4FF0-BB30-94232CCF1CA9}" type="slidenum">
              <a:rPr lang="en-US"/>
              <a:pPr/>
              <a:t>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F56D212-8A5B-409F-8FB9-AD0C1623F4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FF00522-1BB9-5EFC-8DC2-55BA9D05E9A0}"/>
              </a:ext>
            </a:extLst>
          </p:cNvPr>
          <p:cNvSpPr/>
          <p:nvPr userDrawn="1"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great lakes.gif">
            <a:extLst>
              <a:ext uri="{FF2B5EF4-FFF2-40B4-BE49-F238E27FC236}">
                <a16:creationId xmlns:a16="http://schemas.microsoft.com/office/drawing/2014/main" id="{EB9BCE5C-B30B-F2A5-A91A-90105B52A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95"/>
          <a:stretch>
            <a:fillRect/>
          </a:stretch>
        </p:blipFill>
        <p:spPr>
          <a:xfrm>
            <a:off x="1371600" y="2125345"/>
            <a:ext cx="6324600" cy="37420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938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3AA4-EA52-4483-AC44-5D728819B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7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3AA4-EA52-4483-AC44-5D728819B2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3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3AA4-EA52-4483-AC44-5D728819B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10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3AA4-EA52-4483-AC44-5D728819B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3AA4-EA52-4483-AC44-5D728819B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29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3AA4-EA52-4483-AC44-5D728819B2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7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7BAB-FC03-49AD-AD6B-DD53196010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022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0A8F-D521-4BAA-8917-30A0B4F32B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41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mo Slide -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effectLst>
                  <a:outerShdw blurRad="38100" dist="38100" dir="2700000" algn="tl">
                    <a:srgbClr val="7D7D7D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Rectangl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3AA4-EA52-4483-AC44-5D728819B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/>
          </p:cNvSpPr>
          <p:nvPr>
            <p:ph type="body" sz="quarter" idx="13"/>
          </p:nvPr>
        </p:nvSpPr>
        <p:spPr>
          <a:xfrm>
            <a:off x="485775" y="1557338"/>
            <a:ext cx="3691818" cy="4527020"/>
          </a:xfrm>
        </p:spPr>
        <p:txBody>
          <a:bodyPr anchor="ctr" anchorCtr="0">
            <a:normAutofit/>
          </a:bodyPr>
          <a:lstStyle>
            <a:lvl1pPr marL="0" indent="0" algn="just">
              <a:buFontTx/>
              <a:buNone/>
              <a:defRPr sz="1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73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mo Slid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6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effectLst>
                  <a:outerShdw blurRad="38100" dist="38100" dir="2700000" algn="tl">
                    <a:srgbClr val="7D7D7D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Rectangl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3AA4-EA52-4483-AC44-5D728819B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4"/>
          <p:cNvSpPr>
            <a:spLocks noGrp="1"/>
          </p:cNvSpPr>
          <p:nvPr>
            <p:ph type="body" sz="quarter" idx="13"/>
          </p:nvPr>
        </p:nvSpPr>
        <p:spPr>
          <a:xfrm>
            <a:off x="463198" y="1557338"/>
            <a:ext cx="8229952" cy="24272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E8D95-7ADC-4639-9D67-C884D4067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C6EAC4-FF64-A3F7-071F-1F7272CDCFF4}"/>
              </a:ext>
            </a:extLst>
          </p:cNvPr>
          <p:cNvSpPr/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4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3AA4-EA52-4483-AC44-5D728819B2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87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671-619F-4D89-8555-078154DAF03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011-0062-47D2-B26F-F88B7F9BDC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4D1A-C186-4273-AEF9-C46ED4B990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8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7300F-DB1A-4295-88C4-E18A24E3D0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61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BDA5-D7F5-45C3-8AD6-0C619B6BE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7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2AFC-7EC9-48E1-8DE6-0D49B50EE4C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7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A317-42E7-49CF-BA1C-128E3DB7C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7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763AA4-EA52-4483-AC44-5D728819B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304800"/>
            <a:ext cx="8229600" cy="1165225"/>
          </a:xfrm>
        </p:spPr>
        <p:txBody>
          <a:bodyPr/>
          <a:lstStyle/>
          <a:p>
            <a:r>
              <a:rPr lang="en-US" sz="3200" b="1" dirty="0">
                <a:solidFill>
                  <a:srgbClr val="B9D0F1"/>
                </a:solidFill>
                <a:latin typeface="Arial" pitchFamily="34" charset="0"/>
                <a:cs typeface="Arial" pitchFamily="34" charset="0"/>
              </a:rPr>
              <a:t>Welcome to GLPO!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85887"/>
            <a:ext cx="7620000" cy="51911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Rage Italic" pitchFamily="66" charset="0"/>
              </a:rPr>
              <a:t>Great Lakes Preservation Organization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914400"/>
            <a:ext cx="9144000" cy="152399"/>
          </a:xfrm>
          <a:prstGeom prst="rect">
            <a:avLst/>
          </a:prstGeom>
          <a:solidFill>
            <a:srgbClr val="717A9F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305800" cy="838200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Agenda/Topics To Be Covered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3058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History of company/company vision</a:t>
            </a:r>
          </a:p>
          <a:p>
            <a:r>
              <a:rPr lang="en-US" dirty="0"/>
              <a:t>Who’s who</a:t>
            </a:r>
          </a:p>
          <a:p>
            <a:r>
              <a:rPr lang="en-US" dirty="0"/>
              <a:t>Company policies</a:t>
            </a:r>
          </a:p>
          <a:p>
            <a:r>
              <a:rPr lang="en-US" dirty="0"/>
              <a:t>Benefits</a:t>
            </a:r>
          </a:p>
          <a:p>
            <a:r>
              <a:rPr lang="en-US" dirty="0"/>
              <a:t>Performance reviews</a:t>
            </a:r>
          </a:p>
          <a:p>
            <a:r>
              <a:rPr lang="en-US" dirty="0"/>
              <a:t>Other resources</a:t>
            </a:r>
          </a:p>
          <a:p>
            <a:r>
              <a:rPr lang="en-US" dirty="0"/>
              <a:t>Required paperwork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990601"/>
            <a:ext cx="9144000" cy="152399"/>
          </a:xfrm>
          <a:prstGeom prst="rect">
            <a:avLst/>
          </a:prstGeom>
          <a:solidFill>
            <a:srgbClr val="717A9F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Loon.wav">
            <a:hlinkClick r:id="" action="ppaction://media"/>
          </p:cNvPr>
          <p:cNvPicPr>
            <a:picLocks noRot="1" noChangeAspect="1"/>
          </p:cNvPicPr>
          <p:nvPr>
            <a:wavAudioFile r:embed="rId1" name="Loon.wav"/>
          </p:nvPr>
        </p:nvPicPr>
        <p:blipFill>
          <a:blip r:embed="rId4"/>
          <a:stretch>
            <a:fillRect/>
          </a:stretch>
        </p:blipFill>
        <p:spPr>
          <a:xfrm>
            <a:off x="5867400" y="1643742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D0F1"/>
                </a:solidFill>
                <a:latin typeface="Arial" pitchFamily="34" charset="0"/>
                <a:cs typeface="Arial" pitchFamily="34" charset="0"/>
              </a:rPr>
              <a:t>GLPO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62742"/>
            <a:ext cx="8305800" cy="838200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What We Do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4742"/>
            <a:ext cx="3657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GLPO was founded by several environmentalists who were concerned about the Great Lakes.</a:t>
            </a:r>
          </a:p>
          <a:p>
            <a:r>
              <a:rPr lang="en-US" dirty="0"/>
              <a:t>GLPO has been an integral part of the preservation and protection of the Great Lakes and surrounding areas and continues to advocate its mission around the globe.</a:t>
            </a:r>
          </a:p>
        </p:txBody>
      </p:sp>
      <p:pic>
        <p:nvPicPr>
          <p:cNvPr id="7" name="Picture 6" descr="C:\Users\krogers\AppData\Local\Microsoft\Windows\Temporary Internet Files\Content.IE5\MRFB97AJ\MPj040111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14600"/>
            <a:ext cx="3429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 bwMode="auto">
          <a:xfrm>
            <a:off x="0" y="990601"/>
            <a:ext cx="9144000" cy="152399"/>
          </a:xfrm>
          <a:prstGeom prst="rect">
            <a:avLst/>
          </a:prstGeom>
          <a:solidFill>
            <a:srgbClr val="717A9F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D0F1"/>
                </a:solidFill>
                <a:latin typeface="Arial" pitchFamily="34" charset="0"/>
                <a:cs typeface="Arial" pitchFamily="34" charset="0"/>
              </a:rPr>
              <a:t>GLPO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305800" cy="838200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Important Facts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350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Great Lakes and their connecting channels form the largest fresh water ecosystem in the world.</a:t>
            </a:r>
          </a:p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Basin contains 20% of the world’s available surface water and is home to a variety of natural habitats.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9D0F1"/>
                </a:solidFill>
                <a:latin typeface="Aharoni" pitchFamily="2" charset="-79"/>
                <a:cs typeface="Aharoni" pitchFamily="2" charset="-79"/>
              </a:rPr>
              <a:t>GLPO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990601"/>
            <a:ext cx="9144000" cy="152399"/>
          </a:xfrm>
          <a:prstGeom prst="rect">
            <a:avLst/>
          </a:prstGeom>
          <a:solidFill>
            <a:srgbClr val="717A9F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Bear.jpg"/>
          <p:cNvPicPr>
            <a:picLocks noChangeAspect="1"/>
          </p:cNvPicPr>
          <p:nvPr/>
        </p:nvPicPr>
        <p:blipFill>
          <a:blip r:embed="rId3"/>
          <a:srcRect l="1722" t="2530" r="3582" b="6376"/>
          <a:stretch>
            <a:fillRect/>
          </a:stretch>
        </p:blipFill>
        <p:spPr>
          <a:xfrm>
            <a:off x="4419600" y="2362200"/>
            <a:ext cx="3608917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914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D0F1"/>
                </a:solidFill>
                <a:latin typeface="Arial" pitchFamily="34" charset="0"/>
                <a:cs typeface="Arial" pitchFamily="34" charset="0"/>
              </a:rPr>
              <a:t>GLPO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4478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Who’s Who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3000" y="1371600"/>
          <a:ext cx="6858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0" y="990601"/>
            <a:ext cx="9144000" cy="152399"/>
          </a:xfrm>
          <a:prstGeom prst="rect">
            <a:avLst/>
          </a:prstGeom>
          <a:solidFill>
            <a:srgbClr val="717A9F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D0F1"/>
                </a:solidFill>
                <a:latin typeface="Arial" pitchFamily="34" charset="0"/>
                <a:cs typeface="Arial" pitchFamily="34" charset="0"/>
              </a:rPr>
              <a:t>GLPO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Company Policies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Hours: 9 a.m. – 6 p.m. M-F</a:t>
            </a:r>
          </a:p>
          <a:p>
            <a:r>
              <a:rPr lang="en-US" dirty="0"/>
              <a:t>Some weekend hours, depending on projects</a:t>
            </a:r>
          </a:p>
          <a:p>
            <a:r>
              <a:rPr lang="en-US" dirty="0"/>
              <a:t>Distribute the company handbook and answer questions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990601"/>
            <a:ext cx="9144000" cy="152399"/>
          </a:xfrm>
          <a:prstGeom prst="rect">
            <a:avLst/>
          </a:prstGeom>
          <a:solidFill>
            <a:srgbClr val="717A9F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D0F1"/>
                </a:solidFill>
                <a:latin typeface="Arial" pitchFamily="34" charset="0"/>
                <a:cs typeface="Arial" pitchFamily="34" charset="0"/>
              </a:rPr>
              <a:t>GLPO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Other Resources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Company handbook</a:t>
            </a:r>
          </a:p>
          <a:p>
            <a:r>
              <a:rPr lang="en-US" dirty="0"/>
              <a:t>Employee handbook</a:t>
            </a:r>
          </a:p>
          <a:p>
            <a:r>
              <a:rPr lang="en-US" dirty="0"/>
              <a:t>Contact/phone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14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D0F1"/>
                </a:solidFill>
                <a:latin typeface="Arial" pitchFamily="34" charset="0"/>
                <a:cs typeface="Arial" pitchFamily="34" charset="0"/>
              </a:rPr>
              <a:t>GLPO</a:t>
            </a:r>
          </a:p>
        </p:txBody>
      </p:sp>
      <p:pic>
        <p:nvPicPr>
          <p:cNvPr id="6" name="Picture 6" descr="C:\Users\krogers\AppData\Local\Microsoft\Windows\Temporary Internet Files\Content.IE5\DQVFMLWG\MPj042863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09800"/>
            <a:ext cx="2516324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 bwMode="auto">
          <a:xfrm>
            <a:off x="0" y="990601"/>
            <a:ext cx="9144000" cy="152399"/>
          </a:xfrm>
          <a:prstGeom prst="rect">
            <a:avLst/>
          </a:prstGeom>
          <a:solidFill>
            <a:srgbClr val="717A9F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GLPO is proud to have you here!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990601"/>
            <a:ext cx="9144000" cy="152399"/>
          </a:xfrm>
          <a:prstGeom prst="rect">
            <a:avLst/>
          </a:prstGeom>
          <a:solidFill>
            <a:srgbClr val="717A9F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9D0F1"/>
                </a:solidFill>
                <a:latin typeface="Arial" pitchFamily="34" charset="0"/>
                <a:cs typeface="Arial" pitchFamily="34" charset="0"/>
              </a:rPr>
              <a:t>GLPO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Seminar 22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Seminar 22" id="{CA1364FA-3236-4426-A08D-E0D63ECA451D}" vid="{9C09CD0A-F9D6-4DF6-912A-F422D9365B2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 Seminar 22</Template>
  <TotalTime>1049</TotalTime>
  <Words>203</Words>
  <Application>Microsoft Office PowerPoint</Application>
  <PresentationFormat>On-screen Show (4:3)</PresentationFormat>
  <Paragraphs>56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Aharoni</vt:lpstr>
      <vt:lpstr>Arial</vt:lpstr>
      <vt:lpstr>Rage Italic</vt:lpstr>
      <vt:lpstr>Verdana</vt:lpstr>
      <vt:lpstr>Sales Seminar 22</vt:lpstr>
      <vt:lpstr>Welcome to GLPO!</vt:lpstr>
      <vt:lpstr>Agenda/Topics To Be Covered</vt:lpstr>
      <vt:lpstr>What We Do</vt:lpstr>
      <vt:lpstr>Important Facts</vt:lpstr>
      <vt:lpstr>PowerPoint Presentation</vt:lpstr>
      <vt:lpstr>Company Policies</vt:lpstr>
      <vt:lpstr>Other Resources</vt:lpstr>
      <vt:lpstr>Summary</vt:lpstr>
    </vt:vector>
  </TitlesOfParts>
  <Company>CustomGuide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CustomGuide</dc:creator>
  <cp:lastModifiedBy>Elissa Smith</cp:lastModifiedBy>
  <cp:revision>76</cp:revision>
  <cp:lastPrinted>1601-01-01T00:00:00Z</cp:lastPrinted>
  <dcterms:created xsi:type="dcterms:W3CDTF">2007-06-29T19:05:42Z</dcterms:created>
  <dcterms:modified xsi:type="dcterms:W3CDTF">2023-01-12T16:37:29Z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